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</p:sldMasterIdLst>
  <p:sldIdLst>
    <p:sldId id="256" r:id="rId2"/>
    <p:sldId id="257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79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0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2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79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3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6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15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7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6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311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700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895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75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0395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82829" y="827469"/>
            <a:ext cx="10211943" cy="297180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6600" b="1" dirty="0" smtClean="0"/>
              <a:t>Przepisy i zasady gry w usportowione „Dwa Ognie” </a:t>
            </a:r>
            <a:endParaRPr lang="pl-PL" sz="6600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2315" y="5091582"/>
            <a:ext cx="2962275" cy="15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1889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8256" y="1720011"/>
            <a:ext cx="10554574" cy="3636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4400" dirty="0"/>
              <a:t>Dwa ognie to gra angażująca wiele osób. Im więcej osób grających tym lepiej, więcej osób do zbijania.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341" y="4820170"/>
            <a:ext cx="3108101" cy="1845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6846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Przepisy i zasady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04271"/>
          </a:xfrm>
        </p:spPr>
        <p:txBody>
          <a:bodyPr>
            <a:normAutofit/>
          </a:bodyPr>
          <a:lstStyle/>
          <a:p>
            <a:pPr algn="just"/>
            <a:r>
              <a:rPr lang="pl-PL" sz="2000" b="1" dirty="0"/>
              <a:t>Gra toczy się na boisku o wymiarach 14x9 m (boisko do mini piłki siatkowej) </a:t>
            </a:r>
            <a:r>
              <a:rPr lang="pl-PL" sz="2000" b="1" dirty="0" smtClean="0"/>
              <a:t>podzielonym na </a:t>
            </a:r>
            <a:r>
              <a:rPr lang="pl-PL" sz="2000" b="1" dirty="0"/>
              <a:t>dwie równe połowy. Poza boiskiem jest wytyczone jako przedłużenie linii autowych </a:t>
            </a:r>
            <a:r>
              <a:rPr lang="pl-PL" sz="2000" b="1" dirty="0" smtClean="0"/>
              <a:t>pole poruszania </a:t>
            </a:r>
            <a:r>
              <a:rPr lang="pl-PL" sz="2000" b="1" dirty="0"/>
              <a:t>się „matek”.</a:t>
            </a:r>
          </a:p>
          <a:p>
            <a:pPr algn="just"/>
            <a:r>
              <a:rPr lang="pl-PL" sz="2000" b="1" dirty="0" smtClean="0"/>
              <a:t>Gra </a:t>
            </a:r>
            <a:r>
              <a:rPr lang="pl-PL" sz="2000" b="1" dirty="0"/>
              <a:t>odbywa się piłką do siatkówki.</a:t>
            </a:r>
          </a:p>
          <a:p>
            <a:pPr algn="just"/>
            <a:r>
              <a:rPr lang="pl-PL" sz="2000" b="1" dirty="0" smtClean="0"/>
              <a:t>Czas </a:t>
            </a:r>
            <a:r>
              <a:rPr lang="pl-PL" sz="2000" b="1" dirty="0"/>
              <a:t>gry 2 x 10 min z 2 min przerwą.</a:t>
            </a:r>
          </a:p>
          <a:p>
            <a:pPr algn="just"/>
            <a:r>
              <a:rPr lang="pl-PL" sz="2000" b="1" dirty="0" smtClean="0"/>
              <a:t>Zespół </a:t>
            </a:r>
            <a:r>
              <a:rPr lang="pl-PL" sz="2000" b="1" dirty="0"/>
              <a:t>składa się z 6 zawodników grających w polu – 2 matek oraz 2 rezerwowych.</a:t>
            </a:r>
          </a:p>
          <a:p>
            <a:pPr algn="just"/>
            <a:r>
              <a:rPr lang="pl-PL" sz="2000" b="1" dirty="0" smtClean="0"/>
              <a:t>Zmiany </a:t>
            </a:r>
            <a:r>
              <a:rPr lang="pl-PL" sz="2000" b="1" dirty="0"/>
              <a:t>odbywają się w momencie zatrzymania gry – dopuszczalna jest dowolna </a:t>
            </a:r>
            <a:r>
              <a:rPr lang="pl-PL" sz="2000" b="1" dirty="0" smtClean="0"/>
              <a:t>ilość zmian</a:t>
            </a:r>
            <a:r>
              <a:rPr lang="pl-PL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642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02801" y="2299561"/>
            <a:ext cx="11081367" cy="3843662"/>
          </a:xfrm>
        </p:spPr>
        <p:txBody>
          <a:bodyPr>
            <a:normAutofit/>
          </a:bodyPr>
          <a:lstStyle/>
          <a:p>
            <a:pPr algn="just"/>
            <a:r>
              <a:rPr lang="pl-PL" sz="2000" b="1" dirty="0"/>
              <a:t>Przed rozpoczęciem gry dokonuje się losowanie (zespół, który wygrał </a:t>
            </a:r>
            <a:r>
              <a:rPr lang="pl-PL" sz="2000" b="1" dirty="0" smtClean="0"/>
              <a:t>losowanie rozpoczyna </a:t>
            </a:r>
            <a:r>
              <a:rPr lang="pl-PL" sz="2000" b="1" dirty="0"/>
              <a:t>grę drugi zespół ma prawo wybrać połowę boiska).</a:t>
            </a:r>
          </a:p>
          <a:p>
            <a:pPr algn="just"/>
            <a:r>
              <a:rPr lang="pl-PL" sz="2000" b="1" dirty="0" smtClean="0"/>
              <a:t>Grę </a:t>
            </a:r>
            <a:r>
              <a:rPr lang="pl-PL" sz="2000" b="1" dirty="0"/>
              <a:t>rozpoczyna kapitan podaniem piłki do zawodnika z własnego zespołu.</a:t>
            </a:r>
          </a:p>
          <a:p>
            <a:pPr algn="just"/>
            <a:r>
              <a:rPr lang="pl-PL" sz="2000" b="1" dirty="0" smtClean="0"/>
              <a:t>Jednorazowo </a:t>
            </a:r>
            <a:r>
              <a:rPr lang="pl-PL" sz="2000" b="1" dirty="0"/>
              <a:t>zespół może wykonać na swojej połowie 2 podania, trzeci zawodnik </a:t>
            </a:r>
            <a:r>
              <a:rPr lang="pl-PL" sz="2000" b="1" dirty="0" smtClean="0"/>
              <a:t>musi wykonać </a:t>
            </a:r>
            <a:r>
              <a:rPr lang="pl-PL" sz="2000" b="1" dirty="0"/>
              <a:t>rzut.</a:t>
            </a:r>
          </a:p>
          <a:p>
            <a:pPr algn="just"/>
            <a:r>
              <a:rPr lang="pl-PL" sz="2000" b="1" dirty="0" smtClean="0"/>
              <a:t>Zawodnik </a:t>
            </a:r>
            <a:r>
              <a:rPr lang="pl-PL" sz="2000" b="1" dirty="0"/>
              <a:t>z piłką w rękach nie może zrobić więcej niż 3 kroki.</a:t>
            </a:r>
          </a:p>
          <a:p>
            <a:pPr algn="just"/>
            <a:r>
              <a:rPr lang="pl-PL" sz="2000" b="1" dirty="0" smtClean="0"/>
              <a:t>Zawodnikowi </a:t>
            </a:r>
            <a:r>
              <a:rPr lang="pl-PL" sz="2000" b="1" dirty="0"/>
              <a:t>nie wolno przetrzymywać piłki w rękach dłużej niż 3 sekundy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009105" y="656822"/>
            <a:ext cx="7559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Ciąg dalszy…..</a:t>
            </a:r>
            <a:endParaRPr lang="pl-PL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8830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Ciąg dalszy</a:t>
            </a:r>
            <a:r>
              <a:rPr lang="pl-P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10000" y="2454107"/>
            <a:ext cx="10554574" cy="363651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l-PL" sz="2200" b="1" dirty="0"/>
              <a:t>Jeżeli zawodnik rzucający piłkę przekroczy linię środkową piłka przechodzi na </a:t>
            </a:r>
            <a:r>
              <a:rPr lang="pl-PL" sz="2200" b="1" dirty="0" smtClean="0"/>
              <a:t>rzecz przeciwnika</a:t>
            </a:r>
            <a:r>
              <a:rPr lang="pl-PL" sz="2200" b="1" dirty="0"/>
              <a:t>, dotyczy to również przekroczenia linii po oddanym rzucie (grę wznawia </a:t>
            </a:r>
            <a:r>
              <a:rPr lang="pl-PL" sz="2200" b="1" dirty="0" smtClean="0"/>
              <a:t>się podaniem </a:t>
            </a:r>
            <a:r>
              <a:rPr lang="pl-PL" sz="2200" b="1" dirty="0"/>
              <a:t>piłki do własnego zespołu z tego samego miejsca gdzie nastąpiło </a:t>
            </a:r>
            <a:r>
              <a:rPr lang="pl-PL" sz="2200" b="1" dirty="0" smtClean="0"/>
              <a:t>przekroczenie linii.</a:t>
            </a:r>
          </a:p>
          <a:p>
            <a:pPr algn="just"/>
            <a:r>
              <a:rPr lang="pl-PL" sz="2200" b="1" dirty="0" smtClean="0"/>
              <a:t>Jeżeli </a:t>
            </a:r>
            <a:r>
              <a:rPr lang="pl-PL" sz="2200" b="1" dirty="0"/>
              <a:t>podczas wykonywania podania lub chwytu piłki we własnym zespole piłka </a:t>
            </a:r>
            <a:r>
              <a:rPr lang="pl-PL" sz="2200" b="1" dirty="0" smtClean="0"/>
              <a:t>lub zawodnik </a:t>
            </a:r>
            <a:r>
              <a:rPr lang="pl-PL" sz="2200" b="1" dirty="0"/>
              <a:t>z piłką wyjdzie poza linię boczną lub końcową to zespól traci piłkę (</a:t>
            </a:r>
            <a:r>
              <a:rPr lang="pl-PL" sz="2200" b="1" dirty="0" smtClean="0"/>
              <a:t>grę wznawiają </a:t>
            </a:r>
            <a:r>
              <a:rPr lang="pl-PL" sz="2200" b="1" dirty="0"/>
              <a:t>„matki” zespołu przeciwnego).</a:t>
            </a:r>
          </a:p>
          <a:p>
            <a:pPr algn="just"/>
            <a:r>
              <a:rPr lang="pl-PL" sz="2200" b="1" dirty="0" smtClean="0"/>
              <a:t>Jeżeli </a:t>
            </a:r>
            <a:r>
              <a:rPr lang="pl-PL" sz="2200" b="1" dirty="0"/>
              <a:t>rzucona piłka przekroczy linię boczną ograniczającą pole gry (aut) przechodzi ona </a:t>
            </a:r>
            <a:r>
              <a:rPr lang="pl-PL" sz="2200" b="1" dirty="0" smtClean="0"/>
              <a:t>na rzecz </a:t>
            </a:r>
            <a:r>
              <a:rPr lang="pl-PL" sz="2200" b="1" dirty="0"/>
              <a:t>przeciwnika (grę wznawia się podaniem piłki do własnego zespołu z tego </a:t>
            </a:r>
            <a:r>
              <a:rPr lang="pl-PL" sz="2200" b="1" dirty="0" smtClean="0"/>
              <a:t>miejsca gdzie </a:t>
            </a:r>
            <a:r>
              <a:rPr lang="pl-PL" sz="2200" b="1" dirty="0"/>
              <a:t>piłka przekroczyła budynek).</a:t>
            </a:r>
          </a:p>
          <a:p>
            <a:pPr algn="just"/>
            <a:r>
              <a:rPr lang="pl-PL" sz="2200" b="1" dirty="0" smtClean="0"/>
              <a:t>Niedozwolona </a:t>
            </a:r>
            <a:r>
              <a:rPr lang="pl-PL" sz="2200" b="1" dirty="0"/>
              <a:t>jest gra na czas, czyli przerzuty górą między „matkami” a zawodnikami </a:t>
            </a:r>
            <a:r>
              <a:rPr lang="pl-PL" sz="2200" b="1" dirty="0" smtClean="0"/>
              <a:t>z pola</a:t>
            </a:r>
            <a:r>
              <a:rPr lang="pl-PL" sz="2200" b="1" dirty="0"/>
              <a:t>, jeżeli sędzia stwierdzi grę na czas upomina zespół, a za następnym </a:t>
            </a:r>
            <a:r>
              <a:rPr lang="pl-PL" sz="2200" b="1" dirty="0" smtClean="0"/>
              <a:t>przerzutem odgwizduje </a:t>
            </a:r>
            <a:r>
              <a:rPr lang="pl-PL" sz="2200" b="1" dirty="0"/>
              <a:t>stratę piłki.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544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Ciąg dalszy…..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000" b="1" dirty="0"/>
              <a:t>Punkty zdobywa się poprzez trafienie piłkę zawodnika lub kilku zawodników </a:t>
            </a:r>
            <a:r>
              <a:rPr lang="pl-PL" sz="2000" b="1" dirty="0" smtClean="0"/>
              <a:t>zespołu przeciwnego</a:t>
            </a:r>
            <a:r>
              <a:rPr lang="pl-PL" sz="2000" b="1" dirty="0"/>
              <a:t>, przy czym piłka po trafieniu musi upaść na podłoże (w przypadku gdy </a:t>
            </a:r>
            <a:r>
              <a:rPr lang="pl-PL" sz="2000" b="1" dirty="0" smtClean="0"/>
              <a:t>odbita piłka </a:t>
            </a:r>
            <a:r>
              <a:rPr lang="pl-PL" sz="2000" b="1" dirty="0"/>
              <a:t>jest złapana przez zawodnika tego samego zespołu punktu nie przyznaje się). </a:t>
            </a:r>
            <a:r>
              <a:rPr lang="pl-PL" sz="2000" b="1" dirty="0" smtClean="0"/>
              <a:t>Jeżeli piłka </a:t>
            </a:r>
            <a:r>
              <a:rPr lang="pl-PL" sz="2000" b="1" dirty="0"/>
              <a:t>trafi więcej niż jednego zawodnika i następnie upadnie na podłoże to za </a:t>
            </a:r>
            <a:r>
              <a:rPr lang="pl-PL" sz="2000" b="1" dirty="0" smtClean="0"/>
              <a:t>każdego trafionego </a:t>
            </a:r>
            <a:r>
              <a:rPr lang="pl-PL" sz="2000" b="1" dirty="0"/>
              <a:t>zawodnika przyznaje się jeden punkt. Po trafieniu zawodnika grę </a:t>
            </a:r>
            <a:r>
              <a:rPr lang="pl-PL" sz="2000" b="1" dirty="0" smtClean="0"/>
              <a:t>rozpoczyna zawodnik </a:t>
            </a:r>
            <a:r>
              <a:rPr lang="pl-PL" sz="2000" b="1" dirty="0"/>
              <a:t>trafiony ostatnio, podaniem do zawodnika z własnego zespołu. Zdobycie </a:t>
            </a:r>
            <a:r>
              <a:rPr lang="pl-PL" sz="2000" b="1" dirty="0" smtClean="0"/>
              <a:t>punktu następuje </a:t>
            </a:r>
            <a:r>
              <a:rPr lang="pl-PL" sz="2000" b="1" dirty="0"/>
              <a:t>również gdy zawodnik chwytając piłkę przekroczy linię boczną lub końcową</a:t>
            </a:r>
          </a:p>
        </p:txBody>
      </p:sp>
    </p:spTree>
    <p:extLst>
      <p:ext uri="{BB962C8B-B14F-4D97-AF65-F5344CB8AC3E}">
        <p14:creationId xmlns:p14="http://schemas.microsoft.com/office/powerpoint/2010/main" val="13580928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Cytat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Cyta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yta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TM03457503[[fn=Cytat]]</Template>
  <TotalTime>19</TotalTime>
  <Words>432</Words>
  <Application>Microsoft Office PowerPoint</Application>
  <PresentationFormat>Panoramiczny</PresentationFormat>
  <Paragraphs>21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Cytat</vt:lpstr>
      <vt:lpstr>Przepisy i zasady gry w usportowione „Dwa Ognie” </vt:lpstr>
      <vt:lpstr>Prezentacja programu PowerPoint</vt:lpstr>
      <vt:lpstr>Przepisy i zasady</vt:lpstr>
      <vt:lpstr>Prezentacja programu PowerPoint</vt:lpstr>
      <vt:lpstr>Ciąg dalszy…..</vt:lpstr>
      <vt:lpstr>Ciąg dalszy…..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Przepisy i zasady gry w uspo „Dwa Ognie”</dc:title>
  <dc:creator>Admin1</dc:creator>
  <cp:lastModifiedBy>admin</cp:lastModifiedBy>
  <cp:revision>3</cp:revision>
  <dcterms:created xsi:type="dcterms:W3CDTF">2020-04-23T13:21:19Z</dcterms:created>
  <dcterms:modified xsi:type="dcterms:W3CDTF">2020-04-23T15:39:53Z</dcterms:modified>
</cp:coreProperties>
</file>